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0" r:id="rId5"/>
    <p:sldId id="258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943B-37C2-43AE-96B0-D3397258A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2823E-C740-47C8-9B5E-8094EAE52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4F089-B2CD-4979-A41E-FD55DC4A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342-962C-4FDF-8C59-B2121E74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AEEC1-7070-44CD-8592-F22F819C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93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C05EB-C783-48E6-A2DB-4F30C5AA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3EF54-B419-4EC6-89F4-1783CC3ED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DAB26-2621-4A7A-BB54-C843C6DF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6DFEF-9075-4ADE-8F52-A3C78FF1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E6F1-5C47-41D8-A1A0-452876D5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910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7AAF2-3CF3-4DCB-A813-AC50CA833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D98E2-7DFC-4797-A5BE-2FDC484C2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52A87-EDCB-41E8-8387-4BE680FD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C28A7-4DB4-4120-AB55-D87AEE8B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18416-95AE-4D0C-B92F-8E947983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88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AB0B-BD4C-497C-8E83-D9A4A00F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6847-A388-49EB-AFCD-2AB85B494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80F92-951A-440C-851A-2CD68096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4FB7A-FD75-40DD-BFDE-39F42A25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826F9-8678-40C5-A927-3783DEF3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91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D076-412F-4753-B5E9-7DBC5A6A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E39B6-AFD9-44AC-88CD-AF2210A8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D3C85-3693-4F89-ACFB-A5E47467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2FFC-0877-4859-95EA-88C8DEBD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957F2-CA64-4E95-9F76-E2517014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2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0EAF-717C-4080-8E1A-53D6D346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9C080-7687-47C5-B396-A1F4EA645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7F2DB-6A3A-4DB3-9C2D-7FEBBC31B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EBB3F-854A-4A31-B3C2-82092BFA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D3D6C-8202-4BD0-90D6-42605D9F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578B6-6C90-4C83-AD48-C1582C91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45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149D-6C60-421E-899B-82BF130F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60644-FF09-4D15-AD32-2B37EF43F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2BCF6-404A-49D4-A0BF-329738743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F16A4-40A5-4D10-BB58-4C3172825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58550-DFAE-4A90-AD25-9CE126F44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B0767-7C98-4089-8947-8B178345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D841C5-8768-4854-8ACA-19279EBB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C8E4F-901A-4A4A-8B2F-9C206B1D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83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82B39-3F4C-4562-A297-08552351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E1D2B-ADC4-49D7-A118-F3ECFFD2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EDEEE-827E-4C6E-8B17-89B17161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9AFE96-ED3A-4ACC-9BBC-8681EADD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56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E860F-8C0C-4E8C-8CBB-3C7B48A7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C6CF8-5A0B-4DA4-A217-9E497D4E7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73F26-C27A-4740-B852-196311C0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1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FEA2-593C-4842-9734-492E32E7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03C6-83CE-4D84-9767-B01D6073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EA1E-F6F9-4428-AEDE-FE752CC1F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9FF3B-FC3A-460D-920D-E3A7617C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FB6E4-D21E-4F59-BEA0-83552383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7E6CA-8B54-4E71-AD20-F57EA8E6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0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37C4-A672-4957-9644-AA66265E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7434-0661-4251-8653-CCC75D48B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E939F-0981-47A4-82EA-541AE8398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95546-B1A1-47E0-AE19-8082F5627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1F2A8-B3A3-47EF-B97C-67772A21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56456-414E-4B61-9DF2-97DD5BA4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79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16979-0A54-4EB7-8480-6A77816D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81CA-280D-4FD8-952D-DAE823B4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2EA97-B49A-4A0C-978E-9EB0A3CEF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8FFB-A605-4494-8773-A3CCB442BB6A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EB9D4-639D-401D-9308-A22EBFBFE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68DAD-5906-4F9C-9454-F51ADC6F2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510D9-05E4-4F86-96C3-EFACACD430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5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3F1F-FB83-4C77-99A5-498A01203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9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>
                <a:latin typeface="Segoe Script" panose="030B0504020000000003" pitchFamily="66" charset="0"/>
              </a:rPr>
              <a:t>FLAGELLA </a:t>
            </a:r>
            <a:endParaRPr lang="en-IN" sz="96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4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DFEDC-0B5E-46B4-A17A-3494B2DE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9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Bacterial flagella are long, thin appendages free at one end and attached to the cell at the other end. </a:t>
            </a:r>
          </a:p>
          <a:p>
            <a:r>
              <a:rPr lang="en-US" dirty="0"/>
              <a:t>Bacterial flagella are so thin (15–20 nm, depending on the species) that a single flagellum cannot be seen by light microscopy unless it is stained to increase its </a:t>
            </a:r>
            <a:r>
              <a:rPr lang="en-IN" dirty="0"/>
              <a:t>diameter</a:t>
            </a:r>
          </a:p>
        </p:txBody>
      </p:sp>
      <p:pic>
        <p:nvPicPr>
          <p:cNvPr id="2050" name="Picture 2" descr="Image result for flagella">
            <a:extLst>
              <a:ext uri="{FF2B5EF4-FFF2-40B4-BE49-F238E27FC236}">
                <a16:creationId xmlns:a16="http://schemas.microsoft.com/office/drawing/2014/main" id="{CDDBE298-36EA-4644-92C9-CA8088067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233" y="3169063"/>
            <a:ext cx="5378617" cy="357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ypes of bacterial flagella">
            <a:extLst>
              <a:ext uri="{FF2B5EF4-FFF2-40B4-BE49-F238E27FC236}">
                <a16:creationId xmlns:a16="http://schemas.microsoft.com/office/drawing/2014/main" id="{C36F19C0-8DFD-4AFA-8BFD-F7A3714A0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83"/>
          <a:stretch/>
        </p:blipFill>
        <p:spPr bwMode="auto">
          <a:xfrm>
            <a:off x="1288991" y="878"/>
            <a:ext cx="9612788" cy="100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E27479-B4ED-45D0-9BEC-7AE1DA661F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24"/>
          <a:stretch/>
        </p:blipFill>
        <p:spPr>
          <a:xfrm>
            <a:off x="2575897" y="1171856"/>
            <a:ext cx="7038975" cy="6919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BE0DC8-3405-4333-A62D-2B2688C8E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233" y="2050282"/>
            <a:ext cx="8115300" cy="1009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6922B0-EB60-4D72-90E9-011FC8C58E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9835" y="3042178"/>
            <a:ext cx="8353425" cy="885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AE768A-FE50-47E5-9294-B0664E9827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1699" y="4080400"/>
            <a:ext cx="7458075" cy="1343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68BDEE-1A6A-43AC-8F1B-C3A1140D83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0577" y="5380798"/>
            <a:ext cx="90582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72DAA-C0BE-499F-9173-04116975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IN" u="sng" dirty="0"/>
              <a:t>Flagellar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C0953-0C84-468F-9397-CC4397117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66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bacterial flagellum is composed of three parts.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(1) The longest and most obvious portion is the filament, which extends from the cell surface to the tip.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(2) The basal body is embedded in the cell envelope.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(3) A short, curved segment, the hook, links the filament to </a:t>
            </a:r>
            <a:r>
              <a:rPr lang="en-IN" dirty="0"/>
              <a:t>its basal body.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5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lagellar">
            <a:extLst>
              <a:ext uri="{FF2B5EF4-FFF2-40B4-BE49-F238E27FC236}">
                <a16:creationId xmlns:a16="http://schemas.microsoft.com/office/drawing/2014/main" id="{E39E7C40-9BE9-4FE7-A24D-214438B76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83" y="11175"/>
            <a:ext cx="9303798" cy="68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15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20201-6FEC-4E63-A65F-0BAFD97BF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4" y="893471"/>
            <a:ext cx="11341963" cy="5684884"/>
          </a:xfrm>
        </p:spPr>
        <p:txBody>
          <a:bodyPr>
            <a:normAutofit/>
          </a:bodyPr>
          <a:lstStyle/>
          <a:p>
            <a:r>
              <a:rPr lang="en-IN" dirty="0"/>
              <a:t>The filament is </a:t>
            </a:r>
            <a:r>
              <a:rPr lang="en-US" dirty="0"/>
              <a:t>a hollow, rigid cylinder constructed of subunits of the protein </a:t>
            </a:r>
            <a:r>
              <a:rPr lang="en-IN" dirty="0"/>
              <a:t>flagellin.</a:t>
            </a:r>
          </a:p>
          <a:p>
            <a:endParaRPr lang="en-US" dirty="0"/>
          </a:p>
          <a:p>
            <a:r>
              <a:rPr lang="en-US" dirty="0"/>
              <a:t>The base of the flagellum is structurally different from the filament. There is a wider region at the base of the filament called the </a:t>
            </a:r>
            <a:r>
              <a:rPr lang="en-US" i="1" dirty="0"/>
              <a:t>hook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hook consists of a single type of protein and connects the filament to the flagellum motor </a:t>
            </a:r>
            <a:r>
              <a:rPr lang="en-IN" dirty="0"/>
              <a:t>in the base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132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4D06-E7C1-4443-B8B3-9BD0E1BBE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02" y="680404"/>
            <a:ext cx="10515600" cy="5019059"/>
          </a:xfrm>
        </p:spPr>
        <p:txBody>
          <a:bodyPr/>
          <a:lstStyle/>
          <a:p>
            <a:r>
              <a:rPr lang="en-US" dirty="0"/>
              <a:t>The flagellum motor is anchored in the cytoplasmic membrane and cell wall. </a:t>
            </a:r>
          </a:p>
          <a:p>
            <a:endParaRPr lang="en-US" dirty="0"/>
          </a:p>
          <a:p>
            <a:r>
              <a:rPr lang="en-US" dirty="0"/>
              <a:t>The motor consists of a central rod that passes through a series of rings. In gram-negative bacteria, an outer ring, called the </a:t>
            </a:r>
            <a:r>
              <a:rPr lang="en-US" i="1" dirty="0"/>
              <a:t>L ring</a:t>
            </a:r>
            <a:r>
              <a:rPr lang="en-US" dirty="0"/>
              <a:t>, is anchored in the lipopolysaccharide layer. </a:t>
            </a:r>
          </a:p>
          <a:p>
            <a:endParaRPr lang="en-US" dirty="0"/>
          </a:p>
          <a:p>
            <a:r>
              <a:rPr lang="en-US" dirty="0"/>
              <a:t>A second ring, called the </a:t>
            </a:r>
            <a:r>
              <a:rPr lang="en-US" i="1" dirty="0"/>
              <a:t>P ring</a:t>
            </a:r>
            <a:r>
              <a:rPr lang="en-US" dirty="0"/>
              <a:t>, is anchored in the peptidoglycan layer of the cell wall. A third set of rings, called the </a:t>
            </a:r>
            <a:r>
              <a:rPr lang="en-US" i="1" dirty="0"/>
              <a:t>MS </a:t>
            </a:r>
            <a:r>
              <a:rPr lang="en-US" dirty="0"/>
              <a:t>and </a:t>
            </a:r>
            <a:r>
              <a:rPr lang="en-US" i="1" dirty="0"/>
              <a:t>C rings</a:t>
            </a:r>
            <a:r>
              <a:rPr lang="en-US" dirty="0"/>
              <a:t>, are located within the cytoplasmic membrane and the </a:t>
            </a:r>
            <a:r>
              <a:rPr lang="en-IN" dirty="0"/>
              <a:t>cytoplasm, respectively.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929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D462-AA82-4B9A-A495-D31406CC9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175" y="1012054"/>
            <a:ext cx="10711649" cy="5670936"/>
          </a:xfrm>
        </p:spPr>
        <p:txBody>
          <a:bodyPr/>
          <a:lstStyle/>
          <a:p>
            <a:r>
              <a:rPr lang="en-IN" dirty="0"/>
              <a:t>In gram-positive bacteria, </a:t>
            </a:r>
            <a:r>
              <a:rPr lang="en-US" dirty="0"/>
              <a:t>which lack an outer membrane, only the inner pair of rings is present. </a:t>
            </a:r>
          </a:p>
          <a:p>
            <a:endParaRPr lang="en-US" dirty="0"/>
          </a:p>
          <a:p>
            <a:r>
              <a:rPr lang="en-US" dirty="0"/>
              <a:t>Surrounding the inner ring and anchored in the cytoplasmic membrane are a series of proteins called </a:t>
            </a:r>
            <a:r>
              <a:rPr lang="en-US" i="1" dirty="0"/>
              <a:t>Mot proteins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A final set of proteins, called </a:t>
            </a:r>
            <a:r>
              <a:rPr lang="en-US" i="1" dirty="0" err="1"/>
              <a:t>Fli</a:t>
            </a:r>
            <a:r>
              <a:rPr lang="en-US" i="1" dirty="0"/>
              <a:t> proteins</a:t>
            </a:r>
            <a:r>
              <a:rPr lang="en-US" dirty="0"/>
              <a:t>, function as the motor switch, reversing the direction of rotation of the flagella </a:t>
            </a:r>
            <a:r>
              <a:rPr lang="en-IN" dirty="0"/>
              <a:t>in response to intracellular signals.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742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4E4412-3E4A-46D5-AF84-301246731F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01"/>
          <a:stretch/>
        </p:blipFill>
        <p:spPr>
          <a:xfrm>
            <a:off x="1100831" y="0"/>
            <a:ext cx="10186044" cy="57724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7F99A4-A6CC-4794-BF2F-DBEA8BC52607}"/>
              </a:ext>
            </a:extLst>
          </p:cNvPr>
          <p:cNvSpPr txBox="1"/>
          <p:nvPr/>
        </p:nvSpPr>
        <p:spPr>
          <a:xfrm>
            <a:off x="1677880" y="6090084"/>
            <a:ext cx="968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Flagella in Gram negative bacteria			Flagella in Gram positive bacteria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449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Script</vt:lpstr>
      <vt:lpstr>Office Theme</vt:lpstr>
      <vt:lpstr>FLAGELLA </vt:lpstr>
      <vt:lpstr>PowerPoint Presentation</vt:lpstr>
      <vt:lpstr>PowerPoint Presentation</vt:lpstr>
      <vt:lpstr>Flagellar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FLAGELLA  AND ENDOFLAGELLA</dc:title>
  <dc:creator>sukanya hembrom</dc:creator>
  <cp:lastModifiedBy>sukanya hembrom</cp:lastModifiedBy>
  <cp:revision>17</cp:revision>
  <dcterms:created xsi:type="dcterms:W3CDTF">2019-08-19T00:14:34Z</dcterms:created>
  <dcterms:modified xsi:type="dcterms:W3CDTF">2020-12-11T01:04:19Z</dcterms:modified>
</cp:coreProperties>
</file>